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7" r:id="rId1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2" Type="http://schemas.openxmlformats.org/officeDocument/2006/relationships/slide" Target="slides/slide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4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1" name="Google Shape;3981;p4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3.jpg"/><Relationship Id="rId4" Type="http://schemas.openxmlformats.org/officeDocument/2006/relationships/image" Target="../media/image96.jpg"/><Relationship Id="rId5" Type="http://schemas.openxmlformats.org/officeDocument/2006/relationships/image" Target="../media/image110.jpg"/><Relationship Id="rId6" Type="http://schemas.openxmlformats.org/officeDocument/2006/relationships/image" Target="../media/image118.jpg"/><Relationship Id="rId7" Type="http://schemas.openxmlformats.org/officeDocument/2006/relationships/image" Target="../media/image104.jpg"/><Relationship Id="rId8" Type="http://schemas.openxmlformats.org/officeDocument/2006/relationships/image" Target="../media/image114.jpg"/><Relationship Id="rId9" Type="http://schemas.openxmlformats.org/officeDocument/2006/relationships/image" Target="../media/image108.jpg"/><Relationship Id="rId10" Type="http://schemas.openxmlformats.org/officeDocument/2006/relationships/image" Target="../media/image101.png"/></Relationships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598"/>
          <p:cNvSpPr txBox="1"/>
          <p:nvPr/>
        </p:nvSpPr>
        <p:spPr>
          <a:xfrm>
            <a:off x="5188458" y="1392174"/>
            <a:ext cx="38208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EC7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598"/>
          <p:cNvSpPr txBox="1"/>
          <p:nvPr/>
        </p:nvSpPr>
        <p:spPr>
          <a:xfrm>
            <a:off x="5188458" y="4170426"/>
            <a:ext cx="3820800" cy="7086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1" lang="zh-CN" sz="4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ESTIMATE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Google Shape;3985;p598"/>
          <p:cNvSpPr txBox="1"/>
          <p:nvPr/>
        </p:nvSpPr>
        <p:spPr>
          <a:xfrm>
            <a:off x="5188458" y="2369057"/>
            <a:ext cx="3820800" cy="7683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5085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Refunds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Google Shape;3986;p598"/>
          <p:cNvSpPr txBox="1"/>
          <p:nvPr/>
        </p:nvSpPr>
        <p:spPr>
          <a:xfrm>
            <a:off x="5194553" y="3281934"/>
            <a:ext cx="38151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Google Shape;3987;p598"/>
          <p:cNvSpPr/>
          <p:nvPr/>
        </p:nvSpPr>
        <p:spPr>
          <a:xfrm>
            <a:off x="194197" y="800848"/>
            <a:ext cx="1461770" cy="4284345"/>
          </a:xfrm>
          <a:custGeom>
            <a:rect b="b" l="l" r="r" t="t"/>
            <a:pathLst>
              <a:path extrusionOk="0" h="4284345" w="1461770">
                <a:moveTo>
                  <a:pt x="1461516" y="0"/>
                </a:moveTo>
                <a:lnTo>
                  <a:pt x="0" y="0"/>
                </a:lnTo>
                <a:lnTo>
                  <a:pt x="0" y="4283964"/>
                </a:lnTo>
                <a:lnTo>
                  <a:pt x="1461516" y="4283964"/>
                </a:lnTo>
                <a:lnTo>
                  <a:pt x="1461516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598"/>
          <p:cNvSpPr txBox="1"/>
          <p:nvPr/>
        </p:nvSpPr>
        <p:spPr>
          <a:xfrm>
            <a:off x="288442" y="883361"/>
            <a:ext cx="89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9" name="Google Shape;3989;p598"/>
          <p:cNvGrpSpPr/>
          <p:nvPr/>
        </p:nvGrpSpPr>
        <p:grpSpPr>
          <a:xfrm>
            <a:off x="298704" y="1379219"/>
            <a:ext cx="864108" cy="3479293"/>
            <a:chOff x="298704" y="1379219"/>
            <a:chExt cx="864108" cy="3479293"/>
          </a:xfrm>
        </p:grpSpPr>
        <p:pic>
          <p:nvPicPr>
            <p:cNvPr id="3990" name="Google Shape;3990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1379219"/>
              <a:ext cx="864108" cy="77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1" name="Google Shape;3991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229819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2" name="Google Shape;3992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315163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4082796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4" name="Google Shape;3994;p598"/>
          <p:cNvSpPr/>
          <p:nvPr/>
        </p:nvSpPr>
        <p:spPr>
          <a:xfrm>
            <a:off x="1894726" y="800862"/>
            <a:ext cx="1557655" cy="4284345"/>
          </a:xfrm>
          <a:custGeom>
            <a:rect b="b" l="l" r="r" t="t"/>
            <a:pathLst>
              <a:path extrusionOk="0" h="4284345" w="1557655">
                <a:moveTo>
                  <a:pt x="1557527" y="0"/>
                </a:moveTo>
                <a:lnTo>
                  <a:pt x="0" y="0"/>
                </a:lnTo>
                <a:lnTo>
                  <a:pt x="0" y="4283964"/>
                </a:lnTo>
                <a:lnTo>
                  <a:pt x="1557527" y="4283964"/>
                </a:lnTo>
                <a:lnTo>
                  <a:pt x="15575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598"/>
          <p:cNvSpPr txBox="1"/>
          <p:nvPr/>
        </p:nvSpPr>
        <p:spPr>
          <a:xfrm>
            <a:off x="1894713" y="901699"/>
            <a:ext cx="97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6" name="Google Shape;3996;p598"/>
          <p:cNvGrpSpPr/>
          <p:nvPr/>
        </p:nvGrpSpPr>
        <p:grpSpPr>
          <a:xfrm>
            <a:off x="1909572" y="1412747"/>
            <a:ext cx="958596" cy="3422904"/>
            <a:chOff x="1909572" y="1412747"/>
            <a:chExt cx="958596" cy="3422904"/>
          </a:xfrm>
        </p:grpSpPr>
        <p:pic>
          <p:nvPicPr>
            <p:cNvPr id="3997" name="Google Shape;3997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1412747"/>
              <a:ext cx="947927" cy="73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8" name="Google Shape;3998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4812" y="2308859"/>
              <a:ext cx="943356" cy="765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9" name="Google Shape;3999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3201924"/>
              <a:ext cx="947927" cy="734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9572" y="4101083"/>
              <a:ext cx="947927" cy="734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1" name="Google Shape;4001;p598"/>
          <p:cNvSpPr/>
          <p:nvPr/>
        </p:nvSpPr>
        <p:spPr>
          <a:xfrm>
            <a:off x="3681969" y="789428"/>
            <a:ext cx="1633854" cy="4307205"/>
          </a:xfrm>
          <a:custGeom>
            <a:rect b="b" l="l" r="r" t="t"/>
            <a:pathLst>
              <a:path extrusionOk="0" h="4307205" w="1633854">
                <a:moveTo>
                  <a:pt x="1633727" y="0"/>
                </a:moveTo>
                <a:lnTo>
                  <a:pt x="0" y="0"/>
                </a:lnTo>
                <a:lnTo>
                  <a:pt x="0" y="4306824"/>
                </a:lnTo>
                <a:lnTo>
                  <a:pt x="1633727" y="4306824"/>
                </a:lnTo>
                <a:lnTo>
                  <a:pt x="16337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598"/>
          <p:cNvSpPr txBox="1"/>
          <p:nvPr/>
        </p:nvSpPr>
        <p:spPr>
          <a:xfrm>
            <a:off x="3725671" y="872185"/>
            <a:ext cx="736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3" name="Google Shape;4003;p598"/>
          <p:cNvGrpSpPr/>
          <p:nvPr/>
        </p:nvGrpSpPr>
        <p:grpSpPr>
          <a:xfrm>
            <a:off x="3691128" y="1392936"/>
            <a:ext cx="1039368" cy="3547871"/>
            <a:chOff x="3691128" y="1392936"/>
            <a:chExt cx="1039368" cy="3547871"/>
          </a:xfrm>
        </p:grpSpPr>
        <p:pic>
          <p:nvPicPr>
            <p:cNvPr id="4004" name="Google Shape;4004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91128" y="2363724"/>
              <a:ext cx="1014984" cy="752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5" name="Google Shape;4005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5512" y="1392936"/>
              <a:ext cx="990600" cy="769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5700" y="3223259"/>
              <a:ext cx="1034796" cy="806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1128" y="4131563"/>
              <a:ext cx="1039368" cy="809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8" name="Google Shape;4008;p598"/>
          <p:cNvSpPr txBox="1"/>
          <p:nvPr/>
        </p:nvSpPr>
        <p:spPr>
          <a:xfrm>
            <a:off x="1895855" y="1773935"/>
            <a:ext cx="4800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598"/>
          <p:cNvSpPr txBox="1"/>
          <p:nvPr/>
        </p:nvSpPr>
        <p:spPr>
          <a:xfrm>
            <a:off x="292608" y="1758695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598"/>
          <p:cNvSpPr txBox="1"/>
          <p:nvPr/>
        </p:nvSpPr>
        <p:spPr>
          <a:xfrm>
            <a:off x="292608" y="2715767"/>
            <a:ext cx="4395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598"/>
          <p:cNvSpPr txBox="1"/>
          <p:nvPr/>
        </p:nvSpPr>
        <p:spPr>
          <a:xfrm>
            <a:off x="1937004" y="2685288"/>
            <a:ext cx="4395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598"/>
          <p:cNvSpPr txBox="1"/>
          <p:nvPr/>
        </p:nvSpPr>
        <p:spPr>
          <a:xfrm>
            <a:off x="3691128" y="2685288"/>
            <a:ext cx="3873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598"/>
          <p:cNvSpPr txBox="1"/>
          <p:nvPr/>
        </p:nvSpPr>
        <p:spPr>
          <a:xfrm>
            <a:off x="3681984" y="1761744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4" name="Google Shape;4014;p598"/>
          <p:cNvGrpSpPr/>
          <p:nvPr/>
        </p:nvGrpSpPr>
        <p:grpSpPr>
          <a:xfrm>
            <a:off x="3694176" y="3410711"/>
            <a:ext cx="536448" cy="1267967"/>
            <a:chOff x="3694176" y="3410711"/>
            <a:chExt cx="536448" cy="1267967"/>
          </a:xfrm>
        </p:grpSpPr>
        <p:pic>
          <p:nvPicPr>
            <p:cNvPr id="4015" name="Google Shape;4015;p5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95700" y="4258055"/>
              <a:ext cx="533400" cy="42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94176" y="34107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7" name="Google Shape;4017;p598"/>
          <p:cNvGrpSpPr/>
          <p:nvPr/>
        </p:nvGrpSpPr>
        <p:grpSpPr>
          <a:xfrm>
            <a:off x="1908048" y="3372611"/>
            <a:ext cx="548640" cy="1322831"/>
            <a:chOff x="1908048" y="3372611"/>
            <a:chExt cx="548640" cy="1322831"/>
          </a:xfrm>
        </p:grpSpPr>
        <p:pic>
          <p:nvPicPr>
            <p:cNvPr id="4018" name="Google Shape;4018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08048" y="33726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0240" y="4268723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0" name="Google Shape;4020;p598"/>
          <p:cNvGrpSpPr/>
          <p:nvPr/>
        </p:nvGrpSpPr>
        <p:grpSpPr>
          <a:xfrm>
            <a:off x="292608" y="3305555"/>
            <a:ext cx="544068" cy="1399033"/>
            <a:chOff x="292608" y="3305555"/>
            <a:chExt cx="544068" cy="1399033"/>
          </a:xfrm>
        </p:grpSpPr>
        <p:pic>
          <p:nvPicPr>
            <p:cNvPr id="4021" name="Google Shape;4021;p5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608" y="4264152"/>
              <a:ext cx="544068" cy="440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2" name="Google Shape;4022;p5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2608" y="3305555"/>
              <a:ext cx="542543" cy="445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3" name="Google Shape;4023;p5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